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26.03.2023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136" y="-4265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972" y="71836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18144" y="4653598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89374" y="10144040"/>
            <a:ext cx="8299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28.03.2023</a:t>
            </a:r>
            <a:r>
              <a:rPr lang="tr-TR" sz="18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</a:t>
            </a:r>
            <a:r>
              <a:rPr lang="tr-TR" sz="1800" b="1" i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17.40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807787" y="4973467"/>
            <a:ext cx="40096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MÜNEVVER TOPRAK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tr-TR" sz="2400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21516002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02158" y="5810046"/>
            <a:ext cx="662473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Antimonun Zirkonyum </a:t>
            </a:r>
            <a:r>
              <a:rPr lang="tr-TR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Nanopartikül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Esaslı Katı Faz </a:t>
            </a:r>
            <a:r>
              <a:rPr lang="tr-TR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Ekstraksiyonu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Sonrası Yarıklı Kuvars Tüp Alevli Atomik </a:t>
            </a:r>
            <a:r>
              <a:rPr lang="tr-TR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Absorpsiyon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Spektrofotometre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Sistemi Kullanılarak Bergamot Çayı Örneklerinde Eser Seviyelerde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Tayini</a:t>
            </a:r>
            <a:endParaRPr lang="tr-TR" b="1" cap="all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cap="all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cap="all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cap="all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cap="all" dirty="0" smtClean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cap="all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Danışman: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Dr. </a:t>
            </a:r>
            <a:r>
              <a:rPr lang="tr-TR" b="1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Öğr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. Üyesi Gülten ÇETİN</a:t>
            </a: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Eş Danışman:</a:t>
            </a:r>
            <a:r>
              <a:rPr lang="tr-TR" dirty="0" smtClean="0">
                <a:latin typeface="Times New Roman"/>
                <a:ea typeface="Batang"/>
              </a:rPr>
              <a:t> 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Prof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. Dr. 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Sezgin BAKIRDERE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614" y="1983493"/>
            <a:ext cx="2224467" cy="29714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İçerik Yer Tutucusu 3">
            <a:extLst>
              <a:ext uri="{FF2B5EF4-FFF2-40B4-BE49-F238E27FC236}">
                <a16:creationId xmlns:a16="http://schemas.microsoft.com/office/drawing/2014/main" xmlns="" id="{EA21B808-680B-491F-827C-24708E1948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2801" y="7869887"/>
            <a:ext cx="5354824" cy="165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1112</TotalTime>
  <Words>59</Words>
  <Application>Microsoft Office PowerPoint</Application>
  <PresentationFormat>Özel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35</cp:revision>
  <dcterms:created xsi:type="dcterms:W3CDTF">2016-11-29T08:51:08Z</dcterms:created>
  <dcterms:modified xsi:type="dcterms:W3CDTF">2023-03-25T21:12:45Z</dcterms:modified>
</cp:coreProperties>
</file>